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4" r:id="rId3"/>
    <p:sldId id="263" r:id="rId4"/>
    <p:sldId id="265" r:id="rId5"/>
    <p:sldId id="266" r:id="rId6"/>
    <p:sldId id="261" r:id="rId7"/>
    <p:sldId id="262" r:id="rId8"/>
    <p:sldId id="276" r:id="rId9"/>
    <p:sldId id="271" r:id="rId10"/>
    <p:sldId id="275" r:id="rId11"/>
    <p:sldId id="272" r:id="rId12"/>
    <p:sldId id="273" r:id="rId13"/>
    <p:sldId id="267" r:id="rId14"/>
    <p:sldId id="269" r:id="rId15"/>
    <p:sldId id="270" r:id="rId16"/>
    <p:sldId id="257" r:id="rId17"/>
    <p:sldId id="274" r:id="rId18"/>
    <p:sldId id="268" r:id="rId19"/>
    <p:sldId id="258" r:id="rId20"/>
  </p:sldIdLst>
  <p:sldSz cx="2268538" cy="3168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8" autoAdjust="0"/>
    <p:restoredTop sz="94660"/>
  </p:normalViewPr>
  <p:slideViewPr>
    <p:cSldViewPr snapToGrid="0">
      <p:cViewPr>
        <p:scale>
          <a:sx n="190" d="100"/>
          <a:sy n="190" d="100"/>
        </p:scale>
        <p:origin x="39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38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15022,'0'0'1922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4T14:58:40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14702,'0'0'2274,"27"13"-18834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141" y="518573"/>
            <a:ext cx="1928257" cy="1103160"/>
          </a:xfrm>
        </p:spPr>
        <p:txBody>
          <a:bodyPr anchor="b"/>
          <a:lstStyle>
            <a:lvl1pPr algn="ctr"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67" y="1664275"/>
            <a:ext cx="1701404" cy="765023"/>
          </a:xfrm>
        </p:spPr>
        <p:txBody>
          <a:bodyPr/>
          <a:lstStyle>
            <a:lvl1pPr marL="0" indent="0" algn="ctr">
              <a:buNone/>
              <a:defRPr sz="595"/>
            </a:lvl1pPr>
            <a:lvl2pPr marL="113431" indent="0" algn="ctr">
              <a:buNone/>
              <a:defRPr sz="496"/>
            </a:lvl2pPr>
            <a:lvl3pPr marL="226863" indent="0" algn="ctr">
              <a:buNone/>
              <a:defRPr sz="447"/>
            </a:lvl3pPr>
            <a:lvl4pPr marL="340294" indent="0" algn="ctr">
              <a:buNone/>
              <a:defRPr sz="397"/>
            </a:lvl4pPr>
            <a:lvl5pPr marL="453725" indent="0" algn="ctr">
              <a:buNone/>
              <a:defRPr sz="397"/>
            </a:lvl5pPr>
            <a:lvl6pPr marL="567157" indent="0" algn="ctr">
              <a:buNone/>
              <a:defRPr sz="397"/>
            </a:lvl6pPr>
            <a:lvl7pPr marL="680588" indent="0" algn="ctr">
              <a:buNone/>
              <a:defRPr sz="397"/>
            </a:lvl7pPr>
            <a:lvl8pPr marL="794019" indent="0" algn="ctr">
              <a:buNone/>
              <a:defRPr sz="397"/>
            </a:lvl8pPr>
            <a:lvl9pPr marL="907451" indent="0" algn="ctr">
              <a:buNone/>
              <a:defRPr sz="39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404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23422" y="168701"/>
            <a:ext cx="489154" cy="268528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962" y="168701"/>
            <a:ext cx="1439104" cy="268528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84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10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1" y="789963"/>
            <a:ext cx="1956614" cy="1318070"/>
          </a:xfrm>
        </p:spPr>
        <p:txBody>
          <a:bodyPr anchor="b"/>
          <a:lstStyle>
            <a:lvl1pPr>
              <a:defRPr sz="14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81" y="2120503"/>
            <a:ext cx="1956614" cy="693142"/>
          </a:xfrm>
        </p:spPr>
        <p:txBody>
          <a:bodyPr/>
          <a:lstStyle>
            <a:lvl1pPr marL="0" indent="0">
              <a:buNone/>
              <a:defRPr sz="595">
                <a:solidFill>
                  <a:schemeClr val="tx1"/>
                </a:solidFill>
              </a:defRPr>
            </a:lvl1pPr>
            <a:lvl2pPr marL="113431" indent="0">
              <a:buNone/>
              <a:defRPr sz="496">
                <a:solidFill>
                  <a:schemeClr val="tx1">
                    <a:tint val="75000"/>
                  </a:schemeClr>
                </a:solidFill>
              </a:defRPr>
            </a:lvl2pPr>
            <a:lvl3pPr marL="226863" indent="0">
              <a:buNone/>
              <a:defRPr sz="447">
                <a:solidFill>
                  <a:schemeClr val="tx1">
                    <a:tint val="75000"/>
                  </a:schemeClr>
                </a:solidFill>
              </a:defRPr>
            </a:lvl3pPr>
            <a:lvl4pPr marL="340294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4pPr>
            <a:lvl5pPr marL="453725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5pPr>
            <a:lvl6pPr marL="567157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6pPr>
            <a:lvl7pPr marL="680588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7pPr>
            <a:lvl8pPr marL="794019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8pPr>
            <a:lvl9pPr marL="907451" indent="0">
              <a:buNone/>
              <a:defRPr sz="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7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962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8447" y="843507"/>
            <a:ext cx="964129" cy="20104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00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168702"/>
            <a:ext cx="1956614" cy="61245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58" y="776760"/>
            <a:ext cx="959698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58" y="1157437"/>
            <a:ext cx="959698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48448" y="776760"/>
            <a:ext cx="964424" cy="380678"/>
          </a:xfrm>
        </p:spPr>
        <p:txBody>
          <a:bodyPr anchor="b"/>
          <a:lstStyle>
            <a:lvl1pPr marL="0" indent="0">
              <a:buNone/>
              <a:defRPr sz="595" b="1"/>
            </a:lvl1pPr>
            <a:lvl2pPr marL="113431" indent="0">
              <a:buNone/>
              <a:defRPr sz="496" b="1"/>
            </a:lvl2pPr>
            <a:lvl3pPr marL="226863" indent="0">
              <a:buNone/>
              <a:defRPr sz="447" b="1"/>
            </a:lvl3pPr>
            <a:lvl4pPr marL="340294" indent="0">
              <a:buNone/>
              <a:defRPr sz="397" b="1"/>
            </a:lvl4pPr>
            <a:lvl5pPr marL="453725" indent="0">
              <a:buNone/>
              <a:defRPr sz="397" b="1"/>
            </a:lvl5pPr>
            <a:lvl6pPr marL="567157" indent="0">
              <a:buNone/>
              <a:defRPr sz="397" b="1"/>
            </a:lvl6pPr>
            <a:lvl7pPr marL="680588" indent="0">
              <a:buNone/>
              <a:defRPr sz="397" b="1"/>
            </a:lvl7pPr>
            <a:lvl8pPr marL="794019" indent="0">
              <a:buNone/>
              <a:defRPr sz="397" b="1"/>
            </a:lvl8pPr>
            <a:lvl9pPr marL="907451" indent="0">
              <a:buNone/>
              <a:defRPr sz="39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8448" y="1157437"/>
            <a:ext cx="964424" cy="17024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0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84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424" y="456228"/>
            <a:ext cx="1148447" cy="2251795"/>
          </a:xfrm>
        </p:spPr>
        <p:txBody>
          <a:bodyPr/>
          <a:lstStyle>
            <a:lvl1pPr>
              <a:defRPr sz="794"/>
            </a:lvl1pPr>
            <a:lvl2pPr>
              <a:defRPr sz="695"/>
            </a:lvl2pPr>
            <a:lvl3pPr>
              <a:defRPr sz="595"/>
            </a:lvl3pPr>
            <a:lvl4pPr>
              <a:defRPr sz="496"/>
            </a:lvl4pPr>
            <a:lvl5pPr>
              <a:defRPr sz="496"/>
            </a:lvl5pPr>
            <a:lvl6pPr>
              <a:defRPr sz="496"/>
            </a:lvl6pPr>
            <a:lvl7pPr>
              <a:defRPr sz="496"/>
            </a:lvl7pPr>
            <a:lvl8pPr>
              <a:defRPr sz="496"/>
            </a:lvl8pPr>
            <a:lvl9pPr>
              <a:defRPr sz="49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57" y="211243"/>
            <a:ext cx="731663" cy="739352"/>
          </a:xfrm>
        </p:spPr>
        <p:txBody>
          <a:bodyPr anchor="b"/>
          <a:lstStyle>
            <a:lvl1pPr>
              <a:defRPr sz="79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4424" y="456228"/>
            <a:ext cx="1148447" cy="2251795"/>
          </a:xfrm>
        </p:spPr>
        <p:txBody>
          <a:bodyPr anchor="t"/>
          <a:lstStyle>
            <a:lvl1pPr marL="0" indent="0">
              <a:buNone/>
              <a:defRPr sz="794"/>
            </a:lvl1pPr>
            <a:lvl2pPr marL="113431" indent="0">
              <a:buNone/>
              <a:defRPr sz="695"/>
            </a:lvl2pPr>
            <a:lvl3pPr marL="226863" indent="0">
              <a:buNone/>
              <a:defRPr sz="595"/>
            </a:lvl3pPr>
            <a:lvl4pPr marL="340294" indent="0">
              <a:buNone/>
              <a:defRPr sz="496"/>
            </a:lvl4pPr>
            <a:lvl5pPr marL="453725" indent="0">
              <a:buNone/>
              <a:defRPr sz="496"/>
            </a:lvl5pPr>
            <a:lvl6pPr marL="567157" indent="0">
              <a:buNone/>
              <a:defRPr sz="496"/>
            </a:lvl6pPr>
            <a:lvl7pPr marL="680588" indent="0">
              <a:buNone/>
              <a:defRPr sz="496"/>
            </a:lvl7pPr>
            <a:lvl8pPr marL="794019" indent="0">
              <a:buNone/>
              <a:defRPr sz="496"/>
            </a:lvl8pPr>
            <a:lvl9pPr marL="907451" indent="0">
              <a:buNone/>
              <a:defRPr sz="49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57" y="950595"/>
            <a:ext cx="731663" cy="1761095"/>
          </a:xfrm>
        </p:spPr>
        <p:txBody>
          <a:bodyPr/>
          <a:lstStyle>
            <a:lvl1pPr marL="0" indent="0">
              <a:buNone/>
              <a:defRPr sz="397"/>
            </a:lvl1pPr>
            <a:lvl2pPr marL="113431" indent="0">
              <a:buNone/>
              <a:defRPr sz="347"/>
            </a:lvl2pPr>
            <a:lvl3pPr marL="226863" indent="0">
              <a:buNone/>
              <a:defRPr sz="298"/>
            </a:lvl3pPr>
            <a:lvl4pPr marL="340294" indent="0">
              <a:buNone/>
              <a:defRPr sz="248"/>
            </a:lvl4pPr>
            <a:lvl5pPr marL="453725" indent="0">
              <a:buNone/>
              <a:defRPr sz="248"/>
            </a:lvl5pPr>
            <a:lvl6pPr marL="567157" indent="0">
              <a:buNone/>
              <a:defRPr sz="248"/>
            </a:lvl6pPr>
            <a:lvl7pPr marL="680588" indent="0">
              <a:buNone/>
              <a:defRPr sz="248"/>
            </a:lvl7pPr>
            <a:lvl8pPr marL="794019" indent="0">
              <a:buNone/>
              <a:defRPr sz="248"/>
            </a:lvl8pPr>
            <a:lvl9pPr marL="907451" indent="0">
              <a:buNone/>
              <a:defRPr sz="24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7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962" y="168702"/>
            <a:ext cx="1956614" cy="612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62" y="843507"/>
            <a:ext cx="1956614" cy="2010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962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FFD2-0BE6-4698-AE2E-C31383899325}" type="datetimeFigureOut">
              <a:rPr lang="pt-BR" smtClean="0"/>
              <a:t>04/07/2022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1453" y="2936870"/>
            <a:ext cx="765632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2155" y="2936870"/>
            <a:ext cx="510421" cy="1687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5C7A7-3C60-4711-97F2-ECDB1385C3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53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26863" rtl="0" eaLnBrk="1" latinLnBrk="0" hangingPunct="1">
        <a:lnSpc>
          <a:spcPct val="90000"/>
        </a:lnSpc>
        <a:spcBef>
          <a:spcPct val="0"/>
        </a:spcBef>
        <a:buNone/>
        <a:defRPr sz="1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16" indent="-56716" algn="l" defTabSz="226863" rtl="0" eaLnBrk="1" latinLnBrk="0" hangingPunct="1">
        <a:lnSpc>
          <a:spcPct val="90000"/>
        </a:lnSpc>
        <a:spcBef>
          <a:spcPts val="248"/>
        </a:spcBef>
        <a:buFont typeface="Arial" panose="020B0604020202020204" pitchFamily="34" charset="0"/>
        <a:buChar char="•"/>
        <a:defRPr sz="695" kern="1200">
          <a:solidFill>
            <a:schemeClr val="tx1"/>
          </a:solidFill>
          <a:latin typeface="+mn-lt"/>
          <a:ea typeface="+mn-ea"/>
          <a:cs typeface="+mn-cs"/>
        </a:defRPr>
      </a:lvl1pPr>
      <a:lvl2pPr marL="170147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595" kern="1200">
          <a:solidFill>
            <a:schemeClr val="tx1"/>
          </a:solidFill>
          <a:latin typeface="+mn-lt"/>
          <a:ea typeface="+mn-ea"/>
          <a:cs typeface="+mn-cs"/>
        </a:defRPr>
      </a:lvl2pPr>
      <a:lvl3pPr marL="283578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96" kern="1200">
          <a:solidFill>
            <a:schemeClr val="tx1"/>
          </a:solidFill>
          <a:latin typeface="+mn-lt"/>
          <a:ea typeface="+mn-ea"/>
          <a:cs typeface="+mn-cs"/>
        </a:defRPr>
      </a:lvl3pPr>
      <a:lvl4pPr marL="397010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510441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623872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737304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850735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64166" indent="-56716" algn="l" defTabSz="226863" rtl="0" eaLnBrk="1" latinLnBrk="0" hangingPunct="1">
        <a:lnSpc>
          <a:spcPct val="90000"/>
        </a:lnSpc>
        <a:spcBef>
          <a:spcPts val="124"/>
        </a:spcBef>
        <a:buFont typeface="Arial" panose="020B0604020202020204" pitchFamily="34" charset="0"/>
        <a:buChar char="•"/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1pPr>
      <a:lvl2pPr marL="11343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2pPr>
      <a:lvl3pPr marL="226863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3pPr>
      <a:lvl4pPr marL="340294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4pPr>
      <a:lvl5pPr marL="453725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5pPr>
      <a:lvl6pPr marL="567157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6pPr>
      <a:lvl7pPr marL="680588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7pPr>
      <a:lvl8pPr marL="794019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8pPr>
      <a:lvl9pPr marL="907451" algn="l" defTabSz="226863" rtl="0" eaLnBrk="1" latinLnBrk="0" hangingPunct="1">
        <a:defRPr sz="4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0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41.png"/><Relationship Id="rId21" Type="http://schemas.openxmlformats.org/officeDocument/2006/relationships/image" Target="../media/image8.png"/><Relationship Id="rId7" Type="http://schemas.openxmlformats.org/officeDocument/2006/relationships/image" Target="../media/image45.png"/><Relationship Id="rId12" Type="http://schemas.openxmlformats.org/officeDocument/2006/relationships/image" Target="../media/image9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21.pn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590041"/>
            <a:ext cx="1475580" cy="48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1000812-19D6-95E6-CB24-181BEC598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49" name="Imagem 48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A9C25D1-F108-E078-3818-BEF1E03B07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9" y="1938116"/>
            <a:ext cx="183348" cy="183348"/>
          </a:xfrm>
          <a:prstGeom prst="rect">
            <a:avLst/>
          </a:prstGeom>
        </p:spPr>
      </p:pic>
      <p:pic>
        <p:nvPicPr>
          <p:cNvPr id="53" name="Imagem 52" descr="Imagem em preto e branco&#10;&#10;Descrição gerada automaticamente">
            <a:extLst>
              <a:ext uri="{FF2B5EF4-FFF2-40B4-BE49-F238E27FC236}">
                <a16:creationId xmlns:a16="http://schemas.microsoft.com/office/drawing/2014/main" id="{15F16639-0480-8852-7F8C-00915B2D8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6DB42E71-1F94-7C91-54A4-7FB5960CBBAB}"/>
              </a:ext>
            </a:extLst>
          </p:cNvPr>
          <p:cNvSpPr txBox="1"/>
          <p:nvPr/>
        </p:nvSpPr>
        <p:spPr>
          <a:xfrm>
            <a:off x="1700428" y="2681482"/>
            <a:ext cx="2263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4673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19" t="3625" r="26629" b="3819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Light </a:t>
            </a:r>
            <a:r>
              <a:rPr lang="pt-BR" sz="1500" dirty="0" err="1">
                <a:latin typeface="Poor Richard" panose="02080502050505020702" pitchFamily="18" charset="0"/>
              </a:rPr>
              <a:t>Yagami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Estudante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Um Passo a Frente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500" i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Extinguir Fonte (2) : Compre duas cartas.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494654"/>
            <a:ext cx="159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Hora da Morte </a:t>
            </a:r>
            <a:r>
              <a:rPr lang="pt-BR" sz="500" i="1" dirty="0">
                <a:latin typeface="Poor Richard" panose="02080502050505020702" pitchFamily="18" charset="0"/>
              </a:rPr>
              <a:t>Flanquear</a:t>
            </a:r>
            <a:br>
              <a:rPr lang="pt-BR" sz="6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Fonte (1) : Coloque um Token Definitivo de Perdição no personagem alvo.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2543233"/>
            <a:ext cx="99218" cy="10523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729590D-174F-3CF5-B610-1335E2F86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1" y="2543233"/>
            <a:ext cx="99218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4CF8C5-987A-4378-778B-FDB468031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ACCF64-794D-B0C6-4F99-3B4FA929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236942"/>
            <a:ext cx="99218" cy="1052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2B6878E-F30F-6103-A00E-B39E8501F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16" y="2236942"/>
            <a:ext cx="99218" cy="1052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55817"/>
            <a:ext cx="1475580" cy="485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5C74B-DE58-9E51-9106-3AD203C8C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2543233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5519" r="54144" b="1520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Anel de Nibelungo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Volátil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Nocauteie um personagem para ganhar controle de dois personagens alvos não controlados por você.</a:t>
            </a:r>
            <a:endParaRPr lang="pt-BR" sz="7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2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t="-201" r="27624" b="16012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Death Note do </a:t>
            </a:r>
            <a:r>
              <a:rPr lang="pt-BR" sz="1400" dirty="0" err="1">
                <a:latin typeface="Poor Richard" panose="02080502050505020702" pitchFamily="18" charset="0"/>
              </a:rPr>
              <a:t>Ryuk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Item Permanente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68482"/>
            <a:ext cx="1601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dirty="0">
                <a:latin typeface="Poor Richard" panose="02080502050505020702" pitchFamily="18" charset="0"/>
              </a:rPr>
              <a:t>Anexável: </a:t>
            </a:r>
            <a:r>
              <a:rPr lang="pt-BR" sz="700" b="1" dirty="0">
                <a:latin typeface="Poor Richard" panose="02080502050505020702" pitchFamily="18" charset="0"/>
              </a:rPr>
              <a:t>Light </a:t>
            </a:r>
            <a:r>
              <a:rPr lang="pt-BR" sz="700" b="1" dirty="0" err="1">
                <a:latin typeface="Poor Richard" panose="02080502050505020702" pitchFamily="18" charset="0"/>
              </a:rPr>
              <a:t>Yagami</a:t>
            </a:r>
            <a:endParaRPr lang="pt-BR" sz="700" b="1" dirty="0">
              <a:latin typeface="Poor Richard" panose="02080502050505020702" pitchFamily="18" charset="0"/>
            </a:endParaRPr>
          </a:p>
          <a:p>
            <a:r>
              <a:rPr lang="pt-BR" sz="700" dirty="0">
                <a:latin typeface="Poor Richard" panose="02080502050505020702" pitchFamily="18" charset="0"/>
              </a:rPr>
              <a:t>Uma vez por turno, sem custos, você pode colocar um token de perdição no personagem alvo.</a:t>
            </a:r>
          </a:p>
        </p:txBody>
      </p:sp>
    </p:spTree>
    <p:extLst>
      <p:ext uri="{BB962C8B-B14F-4D97-AF65-F5344CB8AC3E}">
        <p14:creationId xmlns:p14="http://schemas.microsoft.com/office/powerpoint/2010/main" val="213776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-210" r="50000" b="210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Portal para </a:t>
            </a:r>
            <a:r>
              <a:rPr lang="pt-BR" sz="1400" dirty="0" err="1">
                <a:latin typeface="Poor Richard" panose="02080502050505020702" pitchFamily="18" charset="0"/>
              </a:rPr>
              <a:t>Yomotsu</a:t>
            </a:r>
            <a:endParaRPr lang="pt-BR" sz="14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248814"/>
            <a:ext cx="16017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Se o personagem que estiver com essa fonte de energia anexada for nocauteado, faça uma aposta. Se ganhar embaralhe este personagem e todas as cartas anexadas em seu deck e o dano fatal não será contado como nocaute.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2950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2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-197" r="51648" b="17773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Poor Richard" panose="02080502050505020702" pitchFamily="18" charset="0"/>
              </a:rPr>
              <a:t>Energia Renovável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de Energia Avançada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325014"/>
            <a:ext cx="1601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Gera </a:t>
            </a:r>
            <a:br>
              <a:rPr lang="pt-BR" sz="500" i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Quando esta Fonte de Energia for descartada de um personagem, embaralhe esta carta de volta em seu baralho</a:t>
            </a:r>
            <a:endParaRPr lang="pt-BR" sz="600" dirty="0">
              <a:latin typeface="Poor Richard" panose="02080502050505020702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4121292-6DE7-B89F-DD47-8BC92C2B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0" y="2371247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0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8" t="29" r="47762" b="-29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Nebulosa Cósmica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Fonte Prismática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" y="3314"/>
            <a:ext cx="2267681" cy="31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luz vermelha&#10;&#10;Descrição gerada automaticamente com confiança média">
            <a:extLst>
              <a:ext uri="{FF2B5EF4-FFF2-40B4-BE49-F238E27FC236}">
                <a16:creationId xmlns:a16="http://schemas.microsoft.com/office/drawing/2014/main" id="{11A7792A-2745-0BF6-5EEE-75DAC0028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"/>
            <a:ext cx="2268538" cy="3162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14:cNvPr>
              <p14:cNvContentPartPr/>
              <p14:nvPr/>
            </p14:nvContentPartPr>
            <p14:xfrm>
              <a:off x="223413" y="348473"/>
              <a:ext cx="360" cy="36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5BD83D9A-0082-73E5-E538-6437DF22DB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73" y="3394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14:cNvPr>
              <p14:cNvContentPartPr/>
              <p14:nvPr/>
            </p14:nvContentPartPr>
            <p14:xfrm>
              <a:off x="747573" y="1341353"/>
              <a:ext cx="10080" cy="504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9EA0C58D-4102-8058-C237-0CB88BE987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573" y="1332353"/>
                <a:ext cx="2772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34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FEE8989-4958-8815-2FA8-F6B1FE590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5" name="Imagem 4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981F13D1-D8B2-D52E-3432-819FD6A0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7" name="Imagem 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63CC49FC-6A9B-A220-0535-5619A6EA7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4B1E0D1-C14D-B4E7-E57A-4C2B8A66C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1" name="Imagem 10" descr="Imagem digital fictícia de planeta com fundo preto&#10;&#10;Descrição gerada automaticamente com confiança média">
            <a:extLst>
              <a:ext uri="{FF2B5EF4-FFF2-40B4-BE49-F238E27FC236}">
                <a16:creationId xmlns:a16="http://schemas.microsoft.com/office/drawing/2014/main" id="{26384B14-7347-195F-12A2-989962251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3" name="Imagem 12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3D66A608-CE79-16E4-BADF-874B20816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5" name="Imagem 14" descr="Desenho de planeta no espaço&#10;&#10;Descrição gerada automaticamente com confiança média">
            <a:extLst>
              <a:ext uri="{FF2B5EF4-FFF2-40B4-BE49-F238E27FC236}">
                <a16:creationId xmlns:a16="http://schemas.microsoft.com/office/drawing/2014/main" id="{07686837-1A63-CFDC-C4A9-344FF4871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7" name="Imagem 16" descr="Desenho de estrelas&#10;&#10;Descrição gerada automaticamente com confiança média">
            <a:extLst>
              <a:ext uri="{FF2B5EF4-FFF2-40B4-BE49-F238E27FC236}">
                <a16:creationId xmlns:a16="http://schemas.microsoft.com/office/drawing/2014/main" id="{CB77BC39-96F3-D2AD-54E0-6F0DC420B1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CE208849-A7D5-D28C-035B-A65B8E9DB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">
            <a:extLst>
              <a:ext uri="{FF2B5EF4-FFF2-40B4-BE49-F238E27FC236}">
                <a16:creationId xmlns:a16="http://schemas.microsoft.com/office/drawing/2014/main" id="{0706E854-91A8-EA48-5BD7-ADB6FF2034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2E4B38AB-0016-44AF-4010-C28F566105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animal com fundo preto&#10;&#10;Descrição gerada automaticamente com confiança baixa">
            <a:extLst>
              <a:ext uri="{FF2B5EF4-FFF2-40B4-BE49-F238E27FC236}">
                <a16:creationId xmlns:a16="http://schemas.microsoft.com/office/drawing/2014/main" id="{387D9515-9ABA-E6D9-D1CA-7480DF00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9" name="Imagem 8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C3CF113-D784-0D83-4139-67BD3C9A5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1" name="Imagem 10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C1D39115-5C9E-4DDB-0A7E-26FDC641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3" name="Imagem 12" descr="Desenho de animal&#10;&#10;Descrição gerada automaticamente com confiança média">
            <a:extLst>
              <a:ext uri="{FF2B5EF4-FFF2-40B4-BE49-F238E27FC236}">
                <a16:creationId xmlns:a16="http://schemas.microsoft.com/office/drawing/2014/main" id="{37046777-A1DF-1EC7-01F4-20F7C3197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5" name="Imagem 14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A2D27AE7-303D-3E7D-32ED-1432F5D06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ED2CCA24-D043-1777-9FF4-660A88507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19" name="Imagem 18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DAD326B1-8FC2-6003-6981-CF5EA741A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1" name="Imagem 20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6890D615-D795-F0FA-A745-316299A9F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3" name="Imagem 22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8BC4C787-5EDA-0CF6-E3F2-4B0BCB362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5" name="Imagem 24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704EFBC2-D316-844C-721B-C4C389CDC7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27" name="Imagem 26" descr="Im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D5963AF-261B-EA79-7D76-92517C22A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4788">
            <a:off x="808038" y="1941513"/>
            <a:ext cx="203994" cy="203994"/>
          </a:xfrm>
          <a:prstGeom prst="rect">
            <a:avLst/>
          </a:prstGeom>
        </p:spPr>
      </p:pic>
      <p:pic>
        <p:nvPicPr>
          <p:cNvPr id="40" name="Imagem 39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BA667DD5-C5ED-67F3-CEB6-3ECBE4EAA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2" name="Imagem 41" descr="Uma imagem contendo desenho, chapéu&#10;&#10;Descrição gerada automaticamente">
            <a:extLst>
              <a:ext uri="{FF2B5EF4-FFF2-40B4-BE49-F238E27FC236}">
                <a16:creationId xmlns:a16="http://schemas.microsoft.com/office/drawing/2014/main" id="{3CE41149-61CF-C726-3F65-7BE33BED28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4" name="Imagem 4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F9C2A603-E958-D1E3-9D2D-DC47E226E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6" name="Imagem 4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56A7EB-F7B6-F660-D17C-82D5DCDDEA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48" name="Imagem 47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27FD5165-FED2-91E2-2D77-115146689B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0" name="Imagem 4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F414A0A-1EC6-8372-8601-EEF74B1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2" name="Imagem 51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835CFE6-F673-860D-BEAA-D4FEFF438E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4" name="Imagem 53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ED5DC0FB-2EB4-B054-62CE-F379DEC49B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6" name="Imagem 55" descr="Imagem em preto e branco&#10;&#10;Descrição gerada automaticamente">
            <a:extLst>
              <a:ext uri="{FF2B5EF4-FFF2-40B4-BE49-F238E27FC236}">
                <a16:creationId xmlns:a16="http://schemas.microsoft.com/office/drawing/2014/main" id="{98E3736F-B2FF-F822-CF44-BDE88AC0567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58" name="Imagem 5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C0DCC96-A58D-DD71-5B95-9818417A92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5A9ECE49-E8FD-5D90-B915-7C66C610A3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128">
            <a:off x="1251444" y="1938830"/>
            <a:ext cx="211741" cy="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9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978B8A3-D253-C319-20DE-BFB7150B9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338259"/>
            <a:ext cx="99218" cy="10523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6017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Nome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600" i="1" dirty="0"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8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5367" r="24293" b="5554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8"/>
            <a:ext cx="2268537" cy="316202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MODEL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Categoria</a:t>
            </a:r>
          </a:p>
        </p:txBody>
      </p:sp>
    </p:spTree>
    <p:extLst>
      <p:ext uri="{BB962C8B-B14F-4D97-AF65-F5344CB8AC3E}">
        <p14:creationId xmlns:p14="http://schemas.microsoft.com/office/powerpoint/2010/main" val="266922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4" t="-239" b="239"/>
          <a:stretch/>
        </p:blipFill>
        <p:spPr>
          <a:xfrm>
            <a:off x="-2" y="-8467"/>
            <a:ext cx="2268538" cy="31771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2268537" cy="316865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27021" y="2749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HIDDEN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AD0327-B71E-44B6-66B4-3A2EE306567A}"/>
              </a:ext>
            </a:extLst>
          </p:cNvPr>
          <p:cNvSpPr txBox="1"/>
          <p:nvPr/>
        </p:nvSpPr>
        <p:spPr>
          <a:xfrm>
            <a:off x="122767" y="786416"/>
            <a:ext cx="201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800" dirty="0">
                <a:solidFill>
                  <a:schemeClr val="bg1"/>
                </a:solidFill>
                <a:latin typeface="Poor Richard" panose="02080502050505020702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98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A5556B8-C818-CB40-8101-7E0F81A3E3B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 descr="Diagrama&#10;&#10;Descrição gerada automaticamente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3" t="9931" r="4694" b="2750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574166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err="1">
                  <a:latin typeface="Poor Richard" panose="02080502050505020702" pitchFamily="18" charset="0"/>
                </a:rPr>
                <a:t>Saori</a:t>
              </a:r>
              <a:r>
                <a:rPr lang="pt-BR" sz="1500" dirty="0">
                  <a:latin typeface="Poor Richard" panose="02080502050505020702" pitchFamily="18" charset="0"/>
                </a:rPr>
                <a:t> </a:t>
              </a:r>
              <a:r>
                <a:rPr lang="pt-BR" sz="1500" dirty="0" err="1">
                  <a:latin typeface="Poor Richard" panose="02080502050505020702" pitchFamily="18" charset="0"/>
                </a:rPr>
                <a:t>Kido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Deusa Atena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6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Aura de Atena </a:t>
              </a:r>
              <a:r>
                <a:rPr lang="pt-BR" sz="500" i="1" dirty="0">
                  <a:latin typeface="Poor Richard" panose="02080502050505020702" pitchFamily="18" charset="0"/>
                </a:rPr>
                <a:t>Efeito Líder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Todo dano recebido por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dirty="0">
                  <a:latin typeface="Poor Richard" panose="02080502050505020702" pitchFamily="18" charset="0"/>
                </a:rPr>
                <a:t> pode ser redirecionado para um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. </a:t>
              </a:r>
              <a:r>
                <a:rPr lang="pt-BR" sz="500" b="1" dirty="0" err="1">
                  <a:latin typeface="Poor Richard" panose="02080502050505020702" pitchFamily="18" charset="0"/>
                </a:rPr>
                <a:t>Saori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b="1" dirty="0" err="1">
                  <a:latin typeface="Poor Richard" panose="02080502050505020702" pitchFamily="18" charset="0"/>
                </a:rPr>
                <a:t>Kido</a:t>
              </a:r>
              <a:r>
                <a:rPr lang="pt-BR" sz="500" b="1" dirty="0">
                  <a:latin typeface="Poor Richard" panose="02080502050505020702" pitchFamily="18" charset="0"/>
                </a:rPr>
                <a:t> </a:t>
              </a:r>
              <a:r>
                <a:rPr lang="pt-BR" sz="500" dirty="0">
                  <a:latin typeface="Poor Richard" panose="02080502050505020702" pitchFamily="18" charset="0"/>
                </a:rPr>
                <a:t>e todos os </a:t>
              </a:r>
              <a:r>
                <a:rPr lang="pt-BR" sz="500" i="1" dirty="0">
                  <a:latin typeface="Poor Richard" panose="02080502050505020702" pitchFamily="18" charset="0"/>
                </a:rPr>
                <a:t>Cavaleiros de Bronze</a:t>
              </a:r>
              <a:r>
                <a:rPr lang="pt-BR" sz="500" dirty="0">
                  <a:latin typeface="Poor Richard" panose="02080502050505020702" pitchFamily="18" charset="0"/>
                </a:rPr>
                <a:t> se tornam Imunes a </a:t>
              </a:r>
              <a:r>
                <a:rPr lang="pt-BR" sz="500" dirty="0" err="1">
                  <a:latin typeface="Poor Richard" panose="02080502050505020702" pitchFamily="18" charset="0"/>
                </a:rPr>
                <a:t>Debuffs</a:t>
              </a:r>
              <a:endParaRPr lang="pt-BR" sz="500" dirty="0">
                <a:latin typeface="Poor Richard" panose="02080502050505020702" pitchFamily="18" charset="0"/>
              </a:endParaRP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72687"/>
              <a:ext cx="1593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Benção de Nike</a:t>
              </a:r>
              <a:br>
                <a:rPr lang="pt-BR" sz="600" b="1" dirty="0">
                  <a:latin typeface="Poor Richard" panose="02080502050505020702" pitchFamily="18" charset="0"/>
                </a:rPr>
              </a:br>
              <a:r>
                <a:rPr lang="pt-BR" sz="500" dirty="0">
                  <a:latin typeface="Poor Richard" panose="02080502050505020702" pitchFamily="18" charset="0"/>
                </a:rPr>
                <a:t>A próxima ação que cause dano do </a:t>
              </a:r>
              <a:r>
                <a:rPr lang="pt-BR" sz="500" i="1" dirty="0">
                  <a:latin typeface="Poor Richard" panose="02080502050505020702" pitchFamily="18" charset="0"/>
                </a:rPr>
                <a:t>Cavaleiro de Bronze</a:t>
              </a:r>
              <a:r>
                <a:rPr lang="pt-BR" sz="500" dirty="0">
                  <a:latin typeface="Poor Richard" panose="02080502050505020702" pitchFamily="18" charset="0"/>
                </a:rPr>
                <a:t> alvo irá causar 2 pontos extras.</a:t>
              </a: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851" y="2616976"/>
              <a:ext cx="99218" cy="10523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729590D-174F-3CF5-B610-1335E2F8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04" y="2616976"/>
              <a:ext cx="99218" cy="105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51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980E4CB-EDD4-114D-160E-E0F34BFD044B}"/>
              </a:ext>
            </a:extLst>
          </p:cNvPr>
          <p:cNvGrpSpPr/>
          <p:nvPr/>
        </p:nvGrpSpPr>
        <p:grpSpPr>
          <a:xfrm>
            <a:off x="0" y="0"/>
            <a:ext cx="2268538" cy="3168650"/>
            <a:chOff x="0" y="0"/>
            <a:chExt cx="2268538" cy="316865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48C4303-E11C-E645-E50C-7266674E3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2" t="746" r="6588" b="4363"/>
            <a:stretch/>
          </p:blipFill>
          <p:spPr>
            <a:xfrm>
              <a:off x="0" y="0"/>
              <a:ext cx="2268538" cy="3162021"/>
            </a:xfrm>
            <a:prstGeom prst="rect">
              <a:avLst/>
            </a:prstGeom>
          </p:spPr>
        </p:pic>
        <p:pic>
          <p:nvPicPr>
            <p:cNvPr id="3" name="Imagem 2" descr="Foto preta e branca de uma janela&#10;&#10;Descrição gerada automaticamente com confiança média">
              <a:extLst>
                <a:ext uri="{FF2B5EF4-FFF2-40B4-BE49-F238E27FC236}">
                  <a16:creationId xmlns:a16="http://schemas.microsoft.com/office/drawing/2014/main" id="{6D41B09F-DE91-9EA4-4714-3755C150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68538" cy="316865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018135A-EED2-2A0D-6F6E-2BB598A89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18" y="1862851"/>
              <a:ext cx="149208" cy="149208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768CAF4-3A02-69D0-14D1-321D84A7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70" y="2497968"/>
              <a:ext cx="1475580" cy="48579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AA53360-FFC8-DC0C-804B-A1917E004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280" y="2051404"/>
              <a:ext cx="112635" cy="122289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9FBAADE-9787-E695-7EBD-C794A21CE8EE}"/>
                </a:ext>
              </a:extLst>
            </p:cNvPr>
            <p:cNvSpPr txBox="1"/>
            <p:nvPr/>
          </p:nvSpPr>
          <p:spPr>
            <a:xfrm>
              <a:off x="333369" y="198796"/>
              <a:ext cx="16144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dirty="0">
                  <a:latin typeface="Poor Richard" panose="02080502050505020702" pitchFamily="18" charset="0"/>
                </a:rPr>
                <a:t>Seiya de </a:t>
              </a:r>
              <a:r>
                <a:rPr lang="pt-BR" sz="1500" dirty="0" err="1">
                  <a:latin typeface="Poor Richard" panose="02080502050505020702" pitchFamily="18" charset="0"/>
                </a:rPr>
                <a:t>Pégasus</a:t>
              </a:r>
              <a:endParaRPr lang="pt-BR" sz="1500" dirty="0">
                <a:latin typeface="Poor Richard" panose="02080502050505020702" pitchFamily="18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C384F2E1-9AD4-FD27-AE06-278F6515E944}"/>
                </a:ext>
              </a:extLst>
            </p:cNvPr>
            <p:cNvSpPr txBox="1"/>
            <p:nvPr/>
          </p:nvSpPr>
          <p:spPr>
            <a:xfrm>
              <a:off x="333369" y="427393"/>
              <a:ext cx="16017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700" dirty="0">
                  <a:latin typeface="Poor Richard" panose="02080502050505020702" pitchFamily="18" charset="0"/>
                </a:rPr>
                <a:t>Cavaleiro de Bronze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960939E-F351-7351-2340-D15911D72427}"/>
                </a:ext>
              </a:extLst>
            </p:cNvPr>
            <p:cNvSpPr txBox="1"/>
            <p:nvPr/>
          </p:nvSpPr>
          <p:spPr>
            <a:xfrm>
              <a:off x="944746" y="1807746"/>
              <a:ext cx="268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A60A778-5D74-6131-1DF1-F2C2BF0DB490}"/>
                </a:ext>
              </a:extLst>
            </p:cNvPr>
            <p:cNvSpPr txBox="1"/>
            <p:nvPr/>
          </p:nvSpPr>
          <p:spPr>
            <a:xfrm>
              <a:off x="965377" y="1997903"/>
              <a:ext cx="2487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900" dirty="0">
                  <a:latin typeface="Poor Richard" panose="02080502050505020702" pitchFamily="18" charset="0"/>
                </a:rPr>
                <a:t>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49CF3DE-DA1C-5438-4C1D-8F07A5C1EC85}"/>
                </a:ext>
              </a:extLst>
            </p:cNvPr>
            <p:cNvSpPr txBox="1"/>
            <p:nvPr/>
          </p:nvSpPr>
          <p:spPr>
            <a:xfrm>
              <a:off x="333369" y="2190426"/>
              <a:ext cx="15934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Guerra </a:t>
              </a:r>
              <a:r>
                <a:rPr lang="pt-BR" sz="600" b="1" dirty="0" err="1">
                  <a:latin typeface="Poor Richard" panose="02080502050505020702" pitchFamily="18" charset="0"/>
                </a:rPr>
                <a:t>Galática</a:t>
              </a:r>
              <a:r>
                <a:rPr lang="pt-BR" sz="600" b="1" dirty="0">
                  <a:latin typeface="Poor Richard" panose="02080502050505020702" pitchFamily="18" charset="0"/>
                </a:rPr>
                <a:t> </a:t>
              </a:r>
              <a:r>
                <a:rPr lang="pt-BR" sz="500" i="1" dirty="0">
                  <a:latin typeface="Poor Richard" panose="02080502050505020702" pitchFamily="18" charset="0"/>
                </a:rPr>
                <a:t>Passiva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Se </a:t>
              </a:r>
              <a:r>
                <a:rPr lang="pt-BR" sz="500" b="1" dirty="0">
                  <a:latin typeface="Poor Richard" panose="02080502050505020702" pitchFamily="18" charset="0"/>
                </a:rPr>
                <a:t>Shiryu de Dragão</a:t>
              </a:r>
              <a:r>
                <a:rPr lang="pt-BR" sz="500" dirty="0">
                  <a:latin typeface="Poor Richard" panose="02080502050505020702" pitchFamily="18" charset="0"/>
                </a:rPr>
                <a:t> estiver em jogo, durante a fase principal coloque um Token de </a:t>
              </a:r>
              <a:r>
                <a:rPr lang="pt-BR" sz="500" dirty="0" err="1">
                  <a:latin typeface="Poor Richard" panose="02080502050505020702" pitchFamily="18" charset="0"/>
                </a:rPr>
                <a:t>AtkUp</a:t>
              </a:r>
              <a:r>
                <a:rPr lang="pt-BR" sz="500" dirty="0">
                  <a:latin typeface="Poor Richard" panose="02080502050505020702" pitchFamily="18" charset="0"/>
                </a:rPr>
                <a:t> neste personagem.</a:t>
              </a:r>
            </a:p>
          </p:txBody>
        </p:sp>
        <p:pic>
          <p:nvPicPr>
            <p:cNvPr id="44" name="Imagem 43" descr="Desenho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590C9E9-F8D1-A2E1-0FEA-B6DA842E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1" y="595313"/>
              <a:ext cx="366712" cy="366712"/>
            </a:xfrm>
            <a:prstGeom prst="rect">
              <a:avLst/>
            </a:prstGeom>
          </p:spPr>
        </p:pic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A51AC39C-2969-6AA3-780F-D8220A162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4882" y="595963"/>
              <a:ext cx="366712" cy="366712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04F2621-C96A-AD70-AB6F-3F51AE1BA454}"/>
                </a:ext>
              </a:extLst>
            </p:cNvPr>
            <p:cNvSpPr txBox="1"/>
            <p:nvPr/>
          </p:nvSpPr>
          <p:spPr>
            <a:xfrm>
              <a:off x="333369" y="2521887"/>
              <a:ext cx="15934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600" b="1" dirty="0">
                  <a:latin typeface="Poor Richard" panose="02080502050505020702" pitchFamily="18" charset="0"/>
                </a:rPr>
                <a:t>Meteoros de </a:t>
              </a:r>
              <a:r>
                <a:rPr lang="pt-BR" sz="600" b="1" dirty="0" err="1">
                  <a:latin typeface="Poor Richard" panose="02080502050505020702" pitchFamily="18" charset="0"/>
                </a:rPr>
                <a:t>Pégasus</a:t>
              </a:r>
              <a:endParaRPr lang="pt-BR" sz="500" dirty="0">
                <a:latin typeface="Poor Richard" panose="02080502050505020702" pitchFamily="18" charset="0"/>
              </a:endParaRPr>
            </a:p>
            <a:p>
              <a:r>
                <a:rPr lang="pt-BR" sz="500" dirty="0">
                  <a:latin typeface="Poor Richard" panose="02080502050505020702" pitchFamily="18" charset="0"/>
                </a:rPr>
                <a:t>Este ataque causa um ponto de dano extra para cada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energia vinculada a ele, além da utilizada para pagar </a:t>
              </a:r>
            </a:p>
            <a:p>
              <a:r>
                <a:rPr lang="pt-BR" sz="500" dirty="0">
                  <a:latin typeface="Poor Richard" panose="02080502050505020702" pitchFamily="18" charset="0"/>
                </a:rPr>
                <a:t>esta ação, com dano máximo de 3 pontos.</a:t>
              </a:r>
              <a:endParaRPr lang="pt-BR" sz="400" dirty="0">
                <a:latin typeface="Poor Richard" panose="02080502050505020702" pitchFamily="18" charset="0"/>
              </a:endParaRPr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252BE8F0-3549-E97A-50C5-DA3D6BB7B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33" y="2567777"/>
              <a:ext cx="99218" cy="105231"/>
            </a:xfrm>
            <a:prstGeom prst="rect">
              <a:avLst/>
            </a:prstGeom>
          </p:spPr>
        </p:pic>
        <p:pic>
          <p:nvPicPr>
            <p:cNvPr id="24" name="Imagem 23" descr="Imagem em preto e branco&#10;&#10;Descrição gerada automaticamente">
              <a:extLst>
                <a:ext uri="{FF2B5EF4-FFF2-40B4-BE49-F238E27FC236}">
                  <a16:creationId xmlns:a16="http://schemas.microsoft.com/office/drawing/2014/main" id="{A3281A19-01E8-DE46-3E02-DDE18E69A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126" y="2693603"/>
              <a:ext cx="162348" cy="162348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EAB3FA1-20E2-E24F-06C6-FA23846EC629}"/>
                </a:ext>
              </a:extLst>
            </p:cNvPr>
            <p:cNvSpPr txBox="1"/>
            <p:nvPr/>
          </p:nvSpPr>
          <p:spPr>
            <a:xfrm>
              <a:off x="1707571" y="2681482"/>
              <a:ext cx="20871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00" dirty="0">
                  <a:latin typeface="Poor Richard" panose="02080502050505020702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1" t="5849" r="26516" b="197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97968"/>
            <a:ext cx="1475580" cy="4857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Seiya de </a:t>
            </a:r>
            <a:r>
              <a:rPr lang="pt-BR" sz="1500" dirty="0" err="1">
                <a:latin typeface="Poor Richard" panose="02080502050505020702" pitchFamily="18" charset="0"/>
              </a:rPr>
              <a:t>Pégasus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Cavaleiro de Bronze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Guerra </a:t>
            </a:r>
            <a:r>
              <a:rPr lang="pt-BR" sz="600" b="1" dirty="0" err="1">
                <a:latin typeface="Poor Richard" panose="02080502050505020702" pitchFamily="18" charset="0"/>
              </a:rPr>
              <a:t>Galática</a:t>
            </a:r>
            <a:r>
              <a:rPr lang="pt-BR" sz="600" b="1" dirty="0">
                <a:latin typeface="Poor Richard" panose="02080502050505020702" pitchFamily="18" charset="0"/>
              </a:rPr>
              <a:t> </a:t>
            </a:r>
            <a:r>
              <a:rPr lang="pt-BR" sz="500" i="1" dirty="0">
                <a:latin typeface="Poor Richard" panose="02080502050505020702" pitchFamily="18" charset="0"/>
              </a:rPr>
              <a:t>Passiva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Se </a:t>
            </a:r>
            <a:r>
              <a:rPr lang="pt-BR" sz="500" b="1" dirty="0">
                <a:latin typeface="Poor Richard" panose="02080502050505020702" pitchFamily="18" charset="0"/>
              </a:rPr>
              <a:t>Shiryu de Dragão</a:t>
            </a:r>
            <a:r>
              <a:rPr lang="pt-BR" sz="500" dirty="0">
                <a:latin typeface="Poor Richard" panose="02080502050505020702" pitchFamily="18" charset="0"/>
              </a:rPr>
              <a:t> estiver em jogo, durante a fase principal coloque um Token de </a:t>
            </a:r>
            <a:r>
              <a:rPr lang="pt-BR" sz="500" dirty="0" err="1">
                <a:latin typeface="Poor Richard" panose="02080502050505020702" pitchFamily="18" charset="0"/>
              </a:rPr>
              <a:t>AtkUp</a:t>
            </a:r>
            <a:r>
              <a:rPr lang="pt-BR" sz="500" dirty="0">
                <a:latin typeface="Poor Richard" panose="02080502050505020702" pitchFamily="18" charset="0"/>
              </a:rPr>
              <a:t> neste personagem.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521887"/>
            <a:ext cx="15934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Meteoros de </a:t>
            </a:r>
            <a:r>
              <a:rPr lang="pt-BR" sz="600" b="1" dirty="0" err="1">
                <a:latin typeface="Poor Richard" panose="02080502050505020702" pitchFamily="18" charset="0"/>
              </a:rPr>
              <a:t>Pégasus</a:t>
            </a:r>
            <a:endParaRPr lang="pt-BR" sz="500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Este ataque causa um ponto de dano extra para cada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energia vinculada a ele, além da utilizada para pagar </a:t>
            </a:r>
          </a:p>
          <a:p>
            <a:r>
              <a:rPr lang="pt-BR" sz="500" dirty="0">
                <a:latin typeface="Poor Richard" panose="02080502050505020702" pitchFamily="18" charset="0"/>
              </a:rPr>
              <a:t>esta ação, com dano máximo de 3 pontos.</a:t>
            </a:r>
            <a:endParaRPr lang="pt-BR" sz="400" dirty="0">
              <a:latin typeface="Poor Richard" panose="02080502050505020702" pitchFamily="18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33" y="2567777"/>
            <a:ext cx="99218" cy="105231"/>
          </a:xfrm>
          <a:prstGeom prst="rect">
            <a:avLst/>
          </a:prstGeom>
        </p:spPr>
      </p:pic>
      <p:pic>
        <p:nvPicPr>
          <p:cNvPr id="24" name="Imagem 23" descr="Imagem em preto e branco&#10;&#10;Descrição gerada automaticamente">
            <a:extLst>
              <a:ext uri="{FF2B5EF4-FFF2-40B4-BE49-F238E27FC236}">
                <a16:creationId xmlns:a16="http://schemas.microsoft.com/office/drawing/2014/main" id="{A3281A19-01E8-DE46-3E02-DDE18E69A2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26" y="2693603"/>
            <a:ext cx="162348" cy="162348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CEAB3FA1-20E2-E24F-06C6-FA23846EC629}"/>
              </a:ext>
            </a:extLst>
          </p:cNvPr>
          <p:cNvSpPr txBox="1"/>
          <p:nvPr/>
        </p:nvSpPr>
        <p:spPr>
          <a:xfrm>
            <a:off x="1707571" y="2681482"/>
            <a:ext cx="2087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dirty="0">
                <a:latin typeface="Poor Richard" panose="02080502050505020702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7271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48C4303-E11C-E645-E50C-7266674E3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6225" r="19251" b="41925"/>
          <a:stretch/>
        </p:blipFill>
        <p:spPr>
          <a:xfrm>
            <a:off x="0" y="0"/>
            <a:ext cx="2268538" cy="3162021"/>
          </a:xfrm>
          <a:prstGeom prst="rect">
            <a:avLst/>
          </a:prstGeom>
        </p:spPr>
      </p:pic>
      <p:pic>
        <p:nvPicPr>
          <p:cNvPr id="3" name="Imagem 2" descr="Foto preta e branca de uma janela&#10;&#10;Descrição gerada automaticamente com confiança média">
            <a:extLst>
              <a:ext uri="{FF2B5EF4-FFF2-40B4-BE49-F238E27FC236}">
                <a16:creationId xmlns:a16="http://schemas.microsoft.com/office/drawing/2014/main" id="{6D41B09F-DE91-9EA4-4714-3755C1505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68538" cy="3168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18135A-EED2-2A0D-6F6E-2BB598A8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1862851"/>
            <a:ext cx="149208" cy="1492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AA53360-FFC8-DC0C-804B-A1917E00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80" y="2051404"/>
            <a:ext cx="112635" cy="1222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FBAADE-9787-E695-7EBD-C794A21CE8EE}"/>
              </a:ext>
            </a:extLst>
          </p:cNvPr>
          <p:cNvSpPr txBox="1"/>
          <p:nvPr/>
        </p:nvSpPr>
        <p:spPr>
          <a:xfrm>
            <a:off x="333369" y="198796"/>
            <a:ext cx="16144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latin typeface="Poor Richard" panose="02080502050505020702" pitchFamily="18" charset="0"/>
              </a:rPr>
              <a:t>Light </a:t>
            </a:r>
            <a:r>
              <a:rPr lang="pt-BR" sz="1500" dirty="0" err="1">
                <a:latin typeface="Poor Richard" panose="02080502050505020702" pitchFamily="18" charset="0"/>
              </a:rPr>
              <a:t>Yagami</a:t>
            </a:r>
            <a:endParaRPr lang="pt-BR" sz="1500" dirty="0">
              <a:latin typeface="Poor Richard" panose="02080502050505020702" pitchFamily="18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384F2E1-9AD4-FD27-AE06-278F6515E944}"/>
              </a:ext>
            </a:extLst>
          </p:cNvPr>
          <p:cNvSpPr txBox="1"/>
          <p:nvPr/>
        </p:nvSpPr>
        <p:spPr>
          <a:xfrm>
            <a:off x="333369" y="427393"/>
            <a:ext cx="160179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" dirty="0">
                <a:latin typeface="Poor Richard" panose="02080502050505020702" pitchFamily="18" charset="0"/>
              </a:rPr>
              <a:t>Estudante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60939E-F351-7351-2340-D15911D72427}"/>
              </a:ext>
            </a:extLst>
          </p:cNvPr>
          <p:cNvSpPr txBox="1"/>
          <p:nvPr/>
        </p:nvSpPr>
        <p:spPr>
          <a:xfrm>
            <a:off x="944746" y="1807746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Poor Richard" panose="02080502050505020702" pitchFamily="18" charset="0"/>
              </a:rPr>
              <a:t>3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60A778-5D74-6131-1DF1-F2C2BF0DB490}"/>
              </a:ext>
            </a:extLst>
          </p:cNvPr>
          <p:cNvSpPr txBox="1"/>
          <p:nvPr/>
        </p:nvSpPr>
        <p:spPr>
          <a:xfrm>
            <a:off x="965377" y="1997903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>
                <a:latin typeface="Poor Richard" panose="02080502050505020702" pitchFamily="18" charset="0"/>
              </a:rPr>
              <a:t>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9CF3DE-DA1C-5438-4C1D-8F07A5C1EC85}"/>
              </a:ext>
            </a:extLst>
          </p:cNvPr>
          <p:cNvSpPr txBox="1"/>
          <p:nvPr/>
        </p:nvSpPr>
        <p:spPr>
          <a:xfrm>
            <a:off x="333369" y="2190426"/>
            <a:ext cx="1593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Um Passo a Frente </a:t>
            </a:r>
            <a:r>
              <a:rPr lang="pt-BR" sz="500" i="1" dirty="0">
                <a:latin typeface="Poor Richard" panose="02080502050505020702" pitchFamily="18" charset="0"/>
              </a:rPr>
              <a:t>Ação </a:t>
            </a:r>
            <a:r>
              <a:rPr lang="pt-BR" sz="500" i="1" dirty="0" err="1">
                <a:latin typeface="Poor Richard" panose="02080502050505020702" pitchFamily="18" charset="0"/>
              </a:rPr>
              <a:t>Sidekick</a:t>
            </a:r>
            <a:endParaRPr lang="pt-BR" sz="500" i="1" dirty="0">
              <a:latin typeface="Poor Richard" panose="02080502050505020702" pitchFamily="18" charset="0"/>
            </a:endParaRPr>
          </a:p>
          <a:p>
            <a:r>
              <a:rPr lang="pt-BR" sz="500" dirty="0">
                <a:latin typeface="Poor Richard" panose="02080502050505020702" pitchFamily="18" charset="0"/>
              </a:rPr>
              <a:t>Extinguir Fonte (2) : Compre duas cartas.</a:t>
            </a:r>
          </a:p>
        </p:txBody>
      </p:sp>
      <p:pic>
        <p:nvPicPr>
          <p:cNvPr id="44" name="Imagem 43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D590C9E9-F8D1-A2E1-0FEA-B6DA842EE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595313"/>
            <a:ext cx="366712" cy="36671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4F2621-C96A-AD70-AB6F-3F51AE1BA454}"/>
              </a:ext>
            </a:extLst>
          </p:cNvPr>
          <p:cNvSpPr txBox="1"/>
          <p:nvPr/>
        </p:nvSpPr>
        <p:spPr>
          <a:xfrm>
            <a:off x="333369" y="2494654"/>
            <a:ext cx="159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b="1" dirty="0">
                <a:latin typeface="Poor Richard" panose="02080502050505020702" pitchFamily="18" charset="0"/>
              </a:rPr>
              <a:t>Hora da Morte </a:t>
            </a:r>
            <a:r>
              <a:rPr lang="pt-BR" sz="500" i="1" dirty="0">
                <a:latin typeface="Poor Richard" panose="02080502050505020702" pitchFamily="18" charset="0"/>
              </a:rPr>
              <a:t>Flanquear</a:t>
            </a:r>
            <a:br>
              <a:rPr lang="pt-BR" sz="600" b="1" dirty="0">
                <a:latin typeface="Poor Richard" panose="02080502050505020702" pitchFamily="18" charset="0"/>
              </a:rPr>
            </a:br>
            <a:r>
              <a:rPr lang="pt-BR" sz="500" dirty="0">
                <a:latin typeface="Poor Richard" panose="02080502050505020702" pitchFamily="18" charset="0"/>
              </a:rPr>
              <a:t>Extinguir Fonte (1) : Coloque um Token Definitivo de Perdição no personagem alvo.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A51AC39C-2969-6AA3-780F-D8220A162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882" y="595963"/>
            <a:ext cx="366712" cy="36671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52BE8F0-3549-E97A-50C5-DA3D6BB7B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8" y="2543233"/>
            <a:ext cx="99218" cy="10523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729590D-174F-3CF5-B610-1335E2F86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71" y="2543233"/>
            <a:ext cx="99218" cy="10523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04CF8C5-987A-4378-778B-FDB4680310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9366" y="1942417"/>
            <a:ext cx="174440" cy="17444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7ACCF64-794D-B0C6-4F99-3B4FA929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236942"/>
            <a:ext cx="99218" cy="10523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2B6878E-F30F-6103-A00E-B39E8501F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16" y="2236942"/>
            <a:ext cx="99218" cy="1052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68CAF4-3A02-69D0-14D1-321D84A7E3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0" y="2455817"/>
            <a:ext cx="1475580" cy="4857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325C74B-DE58-9E51-9106-3AD203C8C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33" y="2543233"/>
            <a:ext cx="99218" cy="1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64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423</Words>
  <Application>Microsoft Office PowerPoint</Application>
  <PresentationFormat>Personalizar</PresentationFormat>
  <Paragraphs>73</Paragraphs>
  <Slides>19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Poor Richard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Meneghelli</dc:creator>
  <cp:lastModifiedBy>Caroline Meneghelli</cp:lastModifiedBy>
  <cp:revision>14</cp:revision>
  <dcterms:created xsi:type="dcterms:W3CDTF">2022-06-30T18:07:17Z</dcterms:created>
  <dcterms:modified xsi:type="dcterms:W3CDTF">2022-07-04T15:14:07Z</dcterms:modified>
</cp:coreProperties>
</file>